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500"/>
    <a:srgbClr val="FFFF00"/>
    <a:srgbClr val="4A8522"/>
    <a:srgbClr val="15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559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648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17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178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49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27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00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902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52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34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153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A5A2-7465-4F09-AF6D-D65DCD845BC5}" type="datetimeFigureOut">
              <a:rPr lang="de-AT" smtClean="0"/>
              <a:t>15.10.2025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A1FA-94C1-456F-B9BE-FD8D074A5E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248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C938D46-E378-4C9B-8EA2-5A4542F0DFD2}"/>
              </a:ext>
            </a:extLst>
          </p:cNvPr>
          <p:cNvSpPr/>
          <p:nvPr/>
        </p:nvSpPr>
        <p:spPr>
          <a:xfrm>
            <a:off x="0" y="0"/>
            <a:ext cx="6858000" cy="902043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3B266042-253A-4D14-A961-8FEDFDCBB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82" y="0"/>
            <a:ext cx="2350618" cy="90204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1F0F8A3-4C11-48A7-9ABD-7D945C380806}"/>
              </a:ext>
            </a:extLst>
          </p:cNvPr>
          <p:cNvSpPr/>
          <p:nvPr/>
        </p:nvSpPr>
        <p:spPr>
          <a:xfrm>
            <a:off x="0" y="2529935"/>
            <a:ext cx="6905889" cy="7418150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9" name="Grafik 8" descr="Ein Bild, das Gras, Himmel, draußen, Haus enthält.&#10;&#10;Automatisch generierte Beschreibung">
            <a:extLst>
              <a:ext uri="{FF2B5EF4-FFF2-40B4-BE49-F238E27FC236}">
                <a16:creationId xmlns:a16="http://schemas.microsoft.com/office/drawing/2014/main" id="{E8C0EA80-653D-4BDB-A21C-6AAC37659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1" b="27800"/>
          <a:stretch/>
        </p:blipFill>
        <p:spPr>
          <a:xfrm>
            <a:off x="0" y="902043"/>
            <a:ext cx="6858000" cy="208405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ED240A6-26A5-4F93-9763-4FFDBF722C7D}"/>
              </a:ext>
            </a:extLst>
          </p:cNvPr>
          <p:cNvSpPr/>
          <p:nvPr/>
        </p:nvSpPr>
        <p:spPr>
          <a:xfrm>
            <a:off x="326423" y="4281884"/>
            <a:ext cx="5436800" cy="992308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„Schnuppertag“ an der LFS Obersiebenbrunn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15FC091-5720-45B9-9E93-ACDDCBB1CE5B}"/>
              </a:ext>
            </a:extLst>
          </p:cNvPr>
          <p:cNvSpPr/>
          <p:nvPr/>
        </p:nvSpPr>
        <p:spPr>
          <a:xfrm>
            <a:off x="197881" y="2983800"/>
            <a:ext cx="2970667" cy="1146443"/>
          </a:xfrm>
          <a:prstGeom prst="rect">
            <a:avLst/>
          </a:prstGeom>
          <a:solidFill>
            <a:srgbClr val="15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Ink Free" panose="03080402000500000000" pitchFamily="66" charset="0"/>
              </a:rPr>
              <a:t>Fachrichtung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Ink Free" panose="03080402000500000000" pitchFamily="66" charset="0"/>
              </a:rPr>
              <a:t>Landwirtschaft</a:t>
            </a:r>
          </a:p>
          <a:p>
            <a:pPr algn="ctr"/>
            <a:r>
              <a:rPr lang="de-DE" sz="1400" b="1" dirty="0">
                <a:latin typeface="Ink Free" panose="03080402000500000000" pitchFamily="66" charset="0"/>
              </a:rPr>
              <a:t>Schwerpunkt „Acker- und Feldgemüsebau“</a:t>
            </a:r>
            <a:endParaRPr lang="de-AT" sz="1400" b="1" dirty="0">
              <a:latin typeface="Ink Free" panose="03080402000500000000" pitchFamily="66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6029E8A-02DD-4A60-B11F-B6229FB419EA}"/>
              </a:ext>
            </a:extLst>
          </p:cNvPr>
          <p:cNvSpPr txBox="1"/>
          <p:nvPr/>
        </p:nvSpPr>
        <p:spPr>
          <a:xfrm>
            <a:off x="976071" y="9432559"/>
            <a:ext cx="507517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>
                <a:latin typeface="Corbel" panose="020B0503020204020204" pitchFamily="34" charset="0"/>
              </a:rPr>
              <a:t>LFS Obersiebenbrunn, Feldhofstraße 6, 2283 Obersiebenbrunn; Tel 02286 2202</a:t>
            </a:r>
          </a:p>
          <a:p>
            <a:pPr algn="ctr"/>
            <a:r>
              <a:rPr lang="de-AT" sz="1050" dirty="0">
                <a:latin typeface="Corbel" panose="020B0503020204020204" pitchFamily="34" charset="0"/>
              </a:rPr>
              <a:t>www. lfs-obersiebenbrunn.ac.at</a:t>
            </a:r>
          </a:p>
          <a:p>
            <a:pPr algn="ctr"/>
            <a:endParaRPr lang="de-AT" sz="700" dirty="0">
              <a:latin typeface="Corbel" panose="020B0503020204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15FC091-5720-45B9-9E93-ACDDCBB1CE5B}"/>
              </a:ext>
            </a:extLst>
          </p:cNvPr>
          <p:cNvSpPr/>
          <p:nvPr/>
        </p:nvSpPr>
        <p:spPr>
          <a:xfrm>
            <a:off x="3309540" y="2981948"/>
            <a:ext cx="3407467" cy="1146441"/>
          </a:xfrm>
          <a:prstGeom prst="rect">
            <a:avLst/>
          </a:prstGeom>
          <a:solidFill>
            <a:srgbClr val="15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Ink Free" panose="03080402000500000000" pitchFamily="66" charset="0"/>
              </a:rPr>
              <a:t>Fachrichtung Betriebs-</a:t>
            </a:r>
          </a:p>
          <a:p>
            <a:pPr algn="ctr"/>
            <a:r>
              <a:rPr lang="de-DE" sz="2000" b="1" dirty="0">
                <a:latin typeface="Ink Free" panose="03080402000500000000" pitchFamily="66" charset="0"/>
              </a:rPr>
              <a:t>und Haushaltsmanagement</a:t>
            </a:r>
          </a:p>
          <a:p>
            <a:pPr algn="ctr"/>
            <a:r>
              <a:rPr lang="de-DE" sz="1400" b="1" dirty="0">
                <a:latin typeface="Ink Free" panose="03080402000500000000" pitchFamily="66" charset="0"/>
              </a:rPr>
              <a:t>Schwerpunkt „Soziale Dienste</a:t>
            </a:r>
            <a:r>
              <a:rPr lang="de-DE" sz="1600" b="1" dirty="0">
                <a:latin typeface="Ink Free" panose="03080402000500000000" pitchFamily="66" charset="0"/>
              </a:rPr>
              <a:t>“</a:t>
            </a:r>
            <a:endParaRPr lang="de-AT" sz="1600" b="1" dirty="0">
              <a:latin typeface="Ink Free" panose="03080402000500000000" pitchFamily="66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15FC091-5720-45B9-9E93-ACDDCBB1CE5B}"/>
              </a:ext>
            </a:extLst>
          </p:cNvPr>
          <p:cNvSpPr/>
          <p:nvPr/>
        </p:nvSpPr>
        <p:spPr>
          <a:xfrm>
            <a:off x="893371" y="5326949"/>
            <a:ext cx="4495064" cy="582203"/>
          </a:xfrm>
          <a:prstGeom prst="rect">
            <a:avLst/>
          </a:prstGeom>
          <a:solidFill>
            <a:srgbClr val="15682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Dienstag, 27. Jänner 2026</a:t>
            </a:r>
          </a:p>
        </p:txBody>
      </p:sp>
      <p:pic>
        <p:nvPicPr>
          <p:cNvPr id="18" name="Picture 2" descr="F:\LFSCKITTL171\Schule\LFS_OSB_LOGO_2021\LOGO_4c\LFS_OSB_LOGO_4c.jpg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3" y="158823"/>
            <a:ext cx="875859" cy="5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929607" y="7899594"/>
            <a:ext cx="54369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0"/>
            <a:endParaRPr lang="de-DE" sz="1600" b="1" dirty="0">
              <a:latin typeface="Arial Narrow" panose="020B0606020202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de-DE" sz="1400" b="1" i="1" dirty="0">
                <a:latin typeface="Segoe Print" panose="02000600000000000000" pitchFamily="2" charset="0"/>
                <a:cs typeface="MV Boli" panose="02000500030200090000" pitchFamily="2" charset="0"/>
              </a:rPr>
              <a:t>Melde dich an </a:t>
            </a:r>
            <a:r>
              <a:rPr lang="de-DE" sz="1400" i="1" dirty="0">
                <a:latin typeface="Segoe Print" panose="02000600000000000000" pitchFamily="2" charset="0"/>
                <a:cs typeface="MV Boli" panose="02000500030200090000" pitchFamily="2" charset="0"/>
              </a:rPr>
              <a:t>und mach dir dein eigenes Bild!</a:t>
            </a:r>
          </a:p>
          <a:p>
            <a:pPr algn="r">
              <a:lnSpc>
                <a:spcPct val="150000"/>
              </a:lnSpc>
            </a:pPr>
            <a:r>
              <a:rPr lang="de-DE" sz="1400" b="1" i="1" dirty="0">
                <a:latin typeface="Segoe Print" panose="02000600000000000000" pitchFamily="2" charset="0"/>
                <a:cs typeface="MV Boli" panose="02000500030200090000" pitchFamily="2" charset="0"/>
              </a:rPr>
              <a:t>02286 2202 </a:t>
            </a:r>
            <a:r>
              <a:rPr lang="de-DE" sz="1200" i="1" dirty="0">
                <a:latin typeface="Segoe Print" panose="02000600000000000000" pitchFamily="2" charset="0"/>
                <a:cs typeface="MV Boli" panose="02000500030200090000" pitchFamily="2" charset="0"/>
              </a:rPr>
              <a:t>oder</a:t>
            </a:r>
            <a:r>
              <a:rPr lang="de-DE" sz="1400" i="1" dirty="0"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de-DE" sz="1400" b="1" i="1" dirty="0">
                <a:latin typeface="Segoe Print" panose="02000600000000000000" pitchFamily="2" charset="0"/>
                <a:cs typeface="MV Boli" panose="02000500030200090000" pitchFamily="2" charset="0"/>
              </a:rPr>
              <a:t>office@lfs-obersiebenbrunn.ac.at</a:t>
            </a:r>
            <a:r>
              <a:rPr lang="de-DE" sz="1400" i="1" dirty="0">
                <a:latin typeface="Segoe Print" panose="02000600000000000000" pitchFamily="2" charset="0"/>
                <a:cs typeface="MV Boli" panose="02000500030200090000" pitchFamily="2" charset="0"/>
              </a:rPr>
              <a:t>           </a:t>
            </a:r>
            <a:endParaRPr lang="de-DE" sz="1400" b="1" i="1" dirty="0">
              <a:solidFill>
                <a:srgbClr val="FF0000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pPr algn="ctr"/>
            <a:endParaRPr lang="de-AT" b="1" dirty="0">
              <a:latin typeface="Segoe Print" panose="02000600000000000000" pitchFamily="2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705856B-DC95-8748-E9F0-44F581DCA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0" y="9330782"/>
            <a:ext cx="501226" cy="5012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77C37D2-127F-CC15-4863-2795D7B41DFD}"/>
              </a:ext>
            </a:extLst>
          </p:cNvPr>
          <p:cNvSpPr/>
          <p:nvPr/>
        </p:nvSpPr>
        <p:spPr>
          <a:xfrm>
            <a:off x="976072" y="5857965"/>
            <a:ext cx="5153402" cy="381045"/>
          </a:xfrm>
          <a:prstGeom prst="rect">
            <a:avLst/>
          </a:prstGeom>
          <a:solidFill>
            <a:srgbClr val="15682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bg1"/>
                </a:solidFill>
                <a:latin typeface="Ink Free" panose="03080402000500000000" pitchFamily="66" charset="0"/>
              </a:rPr>
              <a:t>von 08:00 bis 13:00 (nur nach Voranmeldung!)</a:t>
            </a:r>
          </a:p>
        </p:txBody>
      </p:sp>
      <p:sp>
        <p:nvSpPr>
          <p:cNvPr id="4" name="Flussdiagramm: Verbinder 3"/>
          <p:cNvSpPr/>
          <p:nvPr/>
        </p:nvSpPr>
        <p:spPr>
          <a:xfrm rot="450268">
            <a:off x="5348329" y="6283228"/>
            <a:ext cx="1433384" cy="89236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Corbel" panose="020B0503020204020204" pitchFamily="34" charset="0"/>
              </a:rPr>
              <a:t>inkl. Jause und Mittagessen</a:t>
            </a:r>
            <a:endParaRPr lang="de-AT" sz="1200" dirty="0">
              <a:latin typeface="Corbel" panose="020B05030202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C3CFF1-CBF3-582A-EF24-5C8E11404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52" y="6197187"/>
            <a:ext cx="1936404" cy="186341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Grafik 11" descr="Ein Bild, das Person, Im Haus, Wand, Kerze enthält.&#10;&#10;KI-generierte Inhalte können fehlerhaft sein.">
            <a:extLst>
              <a:ext uri="{FF2B5EF4-FFF2-40B4-BE49-F238E27FC236}">
                <a16:creationId xmlns:a16="http://schemas.microsoft.com/office/drawing/2014/main" id="{10E17087-4586-7B73-593F-932DE04DE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b="20290"/>
          <a:stretch/>
        </p:blipFill>
        <p:spPr>
          <a:xfrm>
            <a:off x="5423883" y="4375458"/>
            <a:ext cx="1254730" cy="139527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4" name="Grafik 13" descr="Ein Bild, das Vieh, Nutztiere, Heu, Gras enthält.&#10;&#10;KI-generierte Inhalte können fehlerhaft sein.">
            <a:extLst>
              <a:ext uri="{FF2B5EF4-FFF2-40B4-BE49-F238E27FC236}">
                <a16:creationId xmlns:a16="http://schemas.microsoft.com/office/drawing/2014/main" id="{25E3E285-E826-82BE-E9B5-3DE86B1F1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20827" r="6603" b="15775"/>
          <a:stretch/>
        </p:blipFill>
        <p:spPr>
          <a:xfrm>
            <a:off x="149063" y="8809348"/>
            <a:ext cx="1230578" cy="7357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r="4534"/>
          <a:stretch/>
        </p:blipFill>
        <p:spPr>
          <a:xfrm>
            <a:off x="4533684" y="7158265"/>
            <a:ext cx="2280934" cy="187746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CA46782-097B-B803-3A1B-5B2CF2201E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74" y="6980935"/>
            <a:ext cx="2655605" cy="1269345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2355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</Words>
  <Application>Microsoft Office PowerPoint</Application>
  <PresentationFormat>A4-Papier (210 x 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Corbel</vt:lpstr>
      <vt:lpstr>Ink Free</vt:lpstr>
      <vt:lpstr>Segoe Print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Zwatz-Walter</dc:creator>
  <cp:lastModifiedBy>Marianne Skladany</cp:lastModifiedBy>
  <cp:revision>56</cp:revision>
  <cp:lastPrinted>2025-10-14T11:33:18Z</cp:lastPrinted>
  <dcterms:created xsi:type="dcterms:W3CDTF">2021-06-20T05:20:18Z</dcterms:created>
  <dcterms:modified xsi:type="dcterms:W3CDTF">2025-10-15T12:38:53Z</dcterms:modified>
</cp:coreProperties>
</file>